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3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7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5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0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4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8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CBC261-FEEC-668C-48AD-668E651F4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914400"/>
            <a:ext cx="5195889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Výměna</a:t>
            </a:r>
            <a:r>
              <a:rPr lang="en-US" sz="2800" dirty="0"/>
              <a:t> </a:t>
            </a:r>
            <a:r>
              <a:rPr lang="en-US" sz="2800" dirty="0" err="1"/>
              <a:t>ozubeného</a:t>
            </a:r>
            <a:r>
              <a:rPr lang="en-US" sz="2800" dirty="0"/>
              <a:t> </a:t>
            </a:r>
            <a:r>
              <a:rPr lang="cs-CZ" sz="2800" dirty="0"/>
              <a:t>kola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uchycení</a:t>
            </a:r>
            <a:r>
              <a:rPr lang="en-US" sz="2800" dirty="0"/>
              <a:t> </a:t>
            </a:r>
            <a:r>
              <a:rPr lang="en-US" sz="2800" dirty="0" err="1"/>
              <a:t>hráče</a:t>
            </a:r>
            <a:endParaRPr lang="en-US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00FF4C8-07B8-3C19-F455-A54883F5336E}"/>
              </a:ext>
            </a:extLst>
          </p:cNvPr>
          <p:cNvSpPr txBox="1"/>
          <p:nvPr/>
        </p:nvSpPr>
        <p:spPr>
          <a:xfrm>
            <a:off x="704088" y="2231136"/>
            <a:ext cx="5195889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Pravou</a:t>
            </a:r>
            <a:r>
              <a:rPr lang="en-US" dirty="0"/>
              <a:t> </a:t>
            </a:r>
            <a:r>
              <a:rPr lang="en-US" dirty="0" err="1"/>
              <a:t>rukou</a:t>
            </a:r>
            <a:r>
              <a:rPr lang="en-US" dirty="0"/>
              <a:t> </a:t>
            </a:r>
            <a:r>
              <a:rPr lang="en-US" dirty="0" err="1"/>
              <a:t>uchy</a:t>
            </a:r>
            <a:r>
              <a:rPr lang="cs-CZ" dirty="0" err="1"/>
              <a:t>ťte</a:t>
            </a:r>
            <a:r>
              <a:rPr lang="en-US" dirty="0"/>
              <a:t> </a:t>
            </a:r>
            <a:r>
              <a:rPr lang="en-US" dirty="0" err="1"/>
              <a:t>ozubené</a:t>
            </a:r>
            <a:r>
              <a:rPr lang="en-US" dirty="0"/>
              <a:t> </a:t>
            </a:r>
            <a:r>
              <a:rPr lang="en-US" dirty="0" err="1"/>
              <a:t>kolo</a:t>
            </a:r>
            <a:r>
              <a:rPr lang="en-US" dirty="0"/>
              <a:t> </a:t>
            </a:r>
            <a:r>
              <a:rPr lang="en-US" dirty="0" err="1"/>
              <a:t>táhla</a:t>
            </a:r>
            <a:r>
              <a:rPr lang="en-US" dirty="0"/>
              <a:t> (</a:t>
            </a:r>
            <a:r>
              <a:rPr lang="en-US" dirty="0" err="1"/>
              <a:t>označené</a:t>
            </a:r>
            <a:r>
              <a:rPr lang="en-US" dirty="0"/>
              <a:t> </a:t>
            </a:r>
            <a:r>
              <a:rPr lang="en-US" dirty="0" err="1"/>
              <a:t>žlutě</a:t>
            </a:r>
            <a:r>
              <a:rPr lang="en-US" dirty="0"/>
              <a:t>). </a:t>
            </a:r>
            <a:r>
              <a:rPr lang="en-US" dirty="0" err="1"/>
              <a:t>Tlač</a:t>
            </a:r>
            <a:r>
              <a:rPr lang="cs-CZ" dirty="0" err="1"/>
              <a:t>te</a:t>
            </a:r>
            <a:r>
              <a:rPr lang="en-US" dirty="0"/>
              <a:t>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nahoru</a:t>
            </a:r>
            <a:r>
              <a:rPr lang="en-US" dirty="0"/>
              <a:t> a do </a:t>
            </a:r>
            <a:r>
              <a:rPr lang="en-US" dirty="0" err="1"/>
              <a:t>strany</a:t>
            </a:r>
            <a:r>
              <a:rPr lang="en-US" dirty="0"/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Levou</a:t>
            </a:r>
            <a:r>
              <a:rPr lang="en-US" dirty="0"/>
              <a:t> </a:t>
            </a:r>
            <a:r>
              <a:rPr lang="en-US" dirty="0" err="1"/>
              <a:t>rukou</a:t>
            </a:r>
            <a:r>
              <a:rPr lang="en-US" dirty="0"/>
              <a:t> </a:t>
            </a:r>
            <a:r>
              <a:rPr lang="en-US" dirty="0" err="1"/>
              <a:t>uchy</a:t>
            </a:r>
            <a:r>
              <a:rPr lang="cs-CZ" dirty="0" err="1"/>
              <a:t>ťte</a:t>
            </a:r>
            <a:r>
              <a:rPr lang="en-US" dirty="0"/>
              <a:t> </a:t>
            </a:r>
            <a:r>
              <a:rPr lang="en-US" dirty="0" err="1"/>
              <a:t>ozubené</a:t>
            </a:r>
            <a:r>
              <a:rPr lang="en-US" dirty="0"/>
              <a:t> </a:t>
            </a:r>
            <a:r>
              <a:rPr lang="en-US" dirty="0" err="1"/>
              <a:t>kolo</a:t>
            </a:r>
            <a:r>
              <a:rPr lang="en-US" dirty="0"/>
              <a:t> </a:t>
            </a:r>
            <a:r>
              <a:rPr lang="en-US" dirty="0" err="1"/>
              <a:t>hráče</a:t>
            </a:r>
            <a:r>
              <a:rPr lang="en-US" dirty="0"/>
              <a:t> (</a:t>
            </a:r>
            <a:r>
              <a:rPr lang="en-US" dirty="0" err="1"/>
              <a:t>označeno</a:t>
            </a:r>
            <a:r>
              <a:rPr lang="en-US" dirty="0"/>
              <a:t> </a:t>
            </a:r>
            <a:r>
              <a:rPr lang="en-US" dirty="0" err="1"/>
              <a:t>modře</a:t>
            </a:r>
            <a:r>
              <a:rPr lang="en-US" dirty="0"/>
              <a:t>). </a:t>
            </a:r>
            <a:r>
              <a:rPr lang="en-US" dirty="0" err="1"/>
              <a:t>Tla</a:t>
            </a:r>
            <a:r>
              <a:rPr lang="cs-CZ" dirty="0"/>
              <a:t>čte</a:t>
            </a:r>
            <a:r>
              <a:rPr lang="en-US" dirty="0"/>
              <a:t> </a:t>
            </a:r>
            <a:r>
              <a:rPr lang="en-US" dirty="0" err="1"/>
              <a:t>směrem</a:t>
            </a:r>
            <a:r>
              <a:rPr lang="en-US" dirty="0"/>
              <a:t> </a:t>
            </a:r>
            <a:r>
              <a:rPr lang="en-US" dirty="0" err="1"/>
              <a:t>vzhůru</a:t>
            </a:r>
            <a:r>
              <a:rPr lang="en-US" dirty="0"/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správném</a:t>
            </a:r>
            <a:r>
              <a:rPr lang="en-US" dirty="0"/>
              <a:t> </a:t>
            </a:r>
            <a:r>
              <a:rPr lang="en-US" dirty="0" err="1"/>
              <a:t>vychýlení</a:t>
            </a:r>
            <a:r>
              <a:rPr lang="en-US" dirty="0"/>
              <a:t> </a:t>
            </a:r>
            <a:r>
              <a:rPr lang="en-US" dirty="0" err="1"/>
              <a:t>ozubeného</a:t>
            </a:r>
            <a:r>
              <a:rPr lang="en-US" dirty="0"/>
              <a:t> kola </a:t>
            </a:r>
            <a:r>
              <a:rPr lang="en-US" dirty="0" err="1"/>
              <a:t>táhla</a:t>
            </a:r>
            <a:r>
              <a:rPr lang="en-US" dirty="0"/>
              <a:t> </a:t>
            </a:r>
            <a:r>
              <a:rPr lang="en-US" dirty="0" err="1"/>
              <a:t>vyjmete</a:t>
            </a:r>
            <a:r>
              <a:rPr lang="en-US" dirty="0"/>
              <a:t> </a:t>
            </a:r>
            <a:r>
              <a:rPr lang="en-US" dirty="0" err="1"/>
              <a:t>ozubené</a:t>
            </a:r>
            <a:r>
              <a:rPr lang="en-US" dirty="0"/>
              <a:t> </a:t>
            </a:r>
            <a:r>
              <a:rPr lang="en-US" dirty="0" err="1"/>
              <a:t>kolo</a:t>
            </a:r>
            <a:r>
              <a:rPr lang="en-US" dirty="0"/>
              <a:t> </a:t>
            </a:r>
            <a:r>
              <a:rPr lang="en-US" dirty="0" err="1"/>
              <a:t>hráče</a:t>
            </a:r>
            <a:r>
              <a:rPr lang="en-US" dirty="0"/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 </a:t>
            </a:r>
            <a:r>
              <a:rPr lang="en-US" dirty="0" err="1"/>
              <a:t>vložení</a:t>
            </a:r>
            <a:r>
              <a:rPr lang="en-US" dirty="0"/>
              <a:t> </a:t>
            </a:r>
            <a:r>
              <a:rPr lang="en-US" dirty="0" err="1"/>
              <a:t>nového</a:t>
            </a:r>
            <a:r>
              <a:rPr lang="en-US" dirty="0"/>
              <a:t> </a:t>
            </a:r>
            <a:r>
              <a:rPr lang="en-US" dirty="0" err="1"/>
              <a:t>ozubeného</a:t>
            </a:r>
            <a:r>
              <a:rPr lang="en-US" dirty="0"/>
              <a:t> kola </a:t>
            </a:r>
            <a:r>
              <a:rPr lang="en-US" dirty="0" err="1"/>
              <a:t>táhla</a:t>
            </a:r>
            <a:r>
              <a:rPr lang="en-US" dirty="0"/>
              <a:t>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opakujte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s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rozdílem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ozubené</a:t>
            </a:r>
            <a:r>
              <a:rPr lang="en-US" dirty="0"/>
              <a:t> </a:t>
            </a:r>
            <a:r>
              <a:rPr lang="en-US" dirty="0" err="1"/>
              <a:t>kolo</a:t>
            </a:r>
            <a:r>
              <a:rPr lang="en-US" dirty="0"/>
              <a:t> </a:t>
            </a:r>
            <a:r>
              <a:rPr lang="en-US" dirty="0" err="1"/>
              <a:t>hráče</a:t>
            </a:r>
            <a:r>
              <a:rPr lang="en-US" dirty="0"/>
              <a:t> </a:t>
            </a:r>
            <a:r>
              <a:rPr lang="en-US" dirty="0" err="1"/>
              <a:t>budete</a:t>
            </a:r>
            <a:r>
              <a:rPr lang="en-US" dirty="0"/>
              <a:t> </a:t>
            </a:r>
            <a:r>
              <a:rPr lang="en-US" dirty="0" err="1"/>
              <a:t>lehce</a:t>
            </a:r>
            <a:r>
              <a:rPr lang="en-US" dirty="0"/>
              <a:t> </a:t>
            </a:r>
            <a:r>
              <a:rPr lang="en-US" dirty="0" err="1"/>
              <a:t>tlačit</a:t>
            </a:r>
            <a:r>
              <a:rPr lang="en-US" dirty="0"/>
              <a:t> </a:t>
            </a:r>
            <a:r>
              <a:rPr lang="en-US" dirty="0" err="1"/>
              <a:t>směrem</a:t>
            </a:r>
            <a:r>
              <a:rPr lang="en-US" dirty="0"/>
              <a:t> </a:t>
            </a:r>
            <a:r>
              <a:rPr lang="en-US" dirty="0" err="1"/>
              <a:t>dolů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5E6F9E-E181-3455-EC26-60AC7F0FB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r="34689" b="2"/>
          <a:stretch>
            <a:fillRect/>
          </a:stretch>
        </p:blipFill>
        <p:spPr>
          <a:xfrm>
            <a:off x="6420752" y="731520"/>
            <a:ext cx="5055865" cy="5422392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12507106-DD7C-BA2A-42E2-EC63CA091030}"/>
              </a:ext>
            </a:extLst>
          </p:cNvPr>
          <p:cNvSpPr/>
          <p:nvPr/>
        </p:nvSpPr>
        <p:spPr>
          <a:xfrm>
            <a:off x="9332771" y="2061741"/>
            <a:ext cx="914400" cy="914400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929BDF7-65B8-F4F2-9E65-C12EC29D189D}"/>
              </a:ext>
            </a:extLst>
          </p:cNvPr>
          <p:cNvSpPr/>
          <p:nvPr/>
        </p:nvSpPr>
        <p:spPr>
          <a:xfrm>
            <a:off x="8157984" y="2971800"/>
            <a:ext cx="914400" cy="914400"/>
          </a:xfrm>
          <a:prstGeom prst="ellipse">
            <a:avLst/>
          </a:prstGeom>
          <a:noFill/>
          <a:ln w="3175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0EF90F1-9350-77E9-2219-011EB2B93E26}"/>
              </a:ext>
            </a:extLst>
          </p:cNvPr>
          <p:cNvSpPr txBox="1"/>
          <p:nvPr/>
        </p:nvSpPr>
        <p:spPr>
          <a:xfrm>
            <a:off x="3974743" y="-101263"/>
            <a:ext cx="222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/>
              <a:t>Hokej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6" y="52857"/>
            <a:ext cx="2698573" cy="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463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76</Words>
  <Application>Microsoft Office PowerPoint</Application>
  <PresentationFormat>Širokoúhlá obrazovka</PresentationFormat>
  <Paragraphs>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Calisto MT</vt:lpstr>
      <vt:lpstr>Univers Condensed</vt:lpstr>
      <vt:lpstr>ChronicleVTI</vt:lpstr>
      <vt:lpstr>Výměna ozubeného kola na uchycení hráče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Hrebik</dc:creator>
  <cp:lastModifiedBy>Renata Greplová</cp:lastModifiedBy>
  <cp:revision>2</cp:revision>
  <dcterms:created xsi:type="dcterms:W3CDTF">2026-02-05T05:55:14Z</dcterms:created>
  <dcterms:modified xsi:type="dcterms:W3CDTF">2026-02-05T07:16:13Z</dcterms:modified>
</cp:coreProperties>
</file>